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reptunghi rotunjit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reptunghi rotunjit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u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20" name="Subtitlu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19" name="Substituent dată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5CAE3-E66C-483F-9A91-133D66834A8A}" type="datetimeFigureOut">
              <a:rPr lang="ro-RO" smtClean="0"/>
              <a:t>21.11.2018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11" name="Substituent număr diapozitiv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5CAE3-E66C-483F-9A91-133D66834A8A}" type="datetimeFigureOut">
              <a:rPr lang="ro-RO" smtClean="0"/>
              <a:t>21.11.2018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5CAE3-E66C-483F-9A91-133D66834A8A}" type="datetimeFigureOut">
              <a:rPr lang="ro-RO" smtClean="0"/>
              <a:t>21.11.2018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5CAE3-E66C-483F-9A91-133D66834A8A}" type="datetimeFigureOut">
              <a:rPr lang="ro-RO" smtClean="0"/>
              <a:t>21.11.2018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reptunghi rotunjit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reptunghi rotunjit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5CAE3-E66C-483F-9A91-133D66834A8A}" type="datetimeFigureOut">
              <a:rPr lang="ro-RO" smtClean="0"/>
              <a:t>21.11.2018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5CAE3-E66C-483F-9A91-133D66834A8A}" type="datetimeFigureOut">
              <a:rPr lang="ro-RO" smtClean="0"/>
              <a:t>21.11.2018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5CAE3-E66C-483F-9A91-133D66834A8A}" type="datetimeFigureOut">
              <a:rPr lang="ro-RO" smtClean="0"/>
              <a:t>21.11.2018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5CAE3-E66C-483F-9A91-133D66834A8A}" type="datetimeFigureOut">
              <a:rPr lang="ro-RO" smtClean="0"/>
              <a:t>21.11.2018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rotunjit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5CAE3-E66C-483F-9A91-133D66834A8A}" type="datetimeFigureOut">
              <a:rPr lang="ro-RO" smtClean="0"/>
              <a:t>21.11.2018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5CAE3-E66C-483F-9A91-133D66834A8A}" type="datetimeFigureOut">
              <a:rPr lang="ro-RO" smtClean="0"/>
              <a:t>21.11.2018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reptunghi rotunjit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reptunghi cu un colţ rotunjit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E5CAE3-E66C-483F-9A91-133D66834A8A}" type="datetimeFigureOut">
              <a:rPr lang="ro-RO" smtClean="0"/>
              <a:t>21.11.2018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o-RO" smtClean="0"/>
              <a:t>Faceți clic pe pictogramă pentru a adăuga o imagine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rotunjit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reptunghi rotunjit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ubstituent titl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25" name="Substituent dată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E5CAE3-E66C-483F-9A91-133D66834A8A}" type="datetimeFigureOut">
              <a:rPr lang="ro-RO" smtClean="0"/>
              <a:t>21.11.2018</a:t>
            </a:fld>
            <a:endParaRPr lang="ro-RO"/>
          </a:p>
        </p:txBody>
      </p:sp>
      <p:sp>
        <p:nvSpPr>
          <p:cNvPr id="18" name="Substituent subsol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D8D6F0-A759-4B40-A209-1431F2B80A59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Ziua</a:t>
            </a:r>
            <a:r>
              <a:rPr lang="en-US" dirty="0" smtClean="0"/>
              <a:t> </a:t>
            </a:r>
            <a:r>
              <a:rPr lang="en-US" dirty="0" err="1" smtClean="0"/>
              <a:t>Stafetei</a:t>
            </a:r>
            <a:r>
              <a:rPr lang="en-US" dirty="0" smtClean="0"/>
              <a:t>	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Popa</a:t>
            </a:r>
            <a:r>
              <a:rPr lang="en-US" dirty="0" smtClean="0"/>
              <a:t> Andrei</a:t>
            </a:r>
          </a:p>
          <a:p>
            <a:r>
              <a:rPr lang="en-US" dirty="0" err="1" smtClean="0"/>
              <a:t>Cozma</a:t>
            </a:r>
            <a:r>
              <a:rPr lang="en-US" dirty="0" smtClean="0"/>
              <a:t> </a:t>
            </a:r>
            <a:r>
              <a:rPr lang="en-US" dirty="0" err="1" smtClean="0"/>
              <a:t>Anca</a:t>
            </a:r>
            <a:endParaRPr lang="en-US" dirty="0" smtClean="0"/>
          </a:p>
          <a:p>
            <a:r>
              <a:rPr lang="en-US" dirty="0" err="1" smtClean="0"/>
              <a:t>Enoiu</a:t>
            </a:r>
            <a:r>
              <a:rPr lang="en-US" dirty="0" smtClean="0"/>
              <a:t> Irina</a:t>
            </a:r>
          </a:p>
          <a:p>
            <a:r>
              <a:rPr lang="en-US" dirty="0" err="1" smtClean="0"/>
              <a:t>Cantacea</a:t>
            </a:r>
            <a:r>
              <a:rPr lang="en-US" dirty="0" smtClean="0"/>
              <a:t> </a:t>
            </a:r>
            <a:r>
              <a:rPr lang="en-US" dirty="0" err="1" smtClean="0"/>
              <a:t>Mihaela</a:t>
            </a:r>
            <a:endParaRPr lang="en-US" dirty="0" smtClean="0"/>
          </a:p>
          <a:p>
            <a:r>
              <a:rPr lang="en-US" dirty="0" err="1" smtClean="0"/>
              <a:t>Malioniu</a:t>
            </a:r>
            <a:r>
              <a:rPr lang="en-US" dirty="0" smtClean="0"/>
              <a:t> </a:t>
            </a:r>
            <a:r>
              <a:rPr lang="en-US" dirty="0" err="1" smtClean="0"/>
              <a:t>Ionut</a:t>
            </a:r>
            <a:r>
              <a:rPr lang="en-US" dirty="0" smtClean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316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122" name="Picture 2" descr="C:\Users\Administrator\Desktop\New folder\46521307_2602249526482566_58854498381112279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97825"/>
            <a:ext cx="4536504" cy="69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New folder\46364472_1950451235068889_569307495868347187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5" y="1"/>
            <a:ext cx="4607496" cy="683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8194" name="Picture 2" descr="C:\Users\Administrator\Desktop\New folder\46492379_261034178099667_28018777501204480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4" y="0"/>
            <a:ext cx="386376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New folder\46492606_317699339084173_915148314483726745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053"/>
            <a:ext cx="5292080" cy="77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New folder\46307179_2273180636286050_922317006601768140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istrator\Desktop\New folder\46474715_601031490340930_444004874004830617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8864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New folder\46501412_306407589971491_4599845635405905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" y="10108"/>
            <a:ext cx="4550304" cy="34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istrator\Desktop\New folder\46513517_340729556743368_712469139356961996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9564" y="-537452"/>
            <a:ext cx="3476869" cy="4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istrator\Desktop\New folder\46501056_372509356824624_412815353647726592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6" y="3501008"/>
            <a:ext cx="459468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istrator\Desktop\New folder\46511229_281021032548754_217032254891334041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57199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 descr="C:\Users\Administrator\Desktop\New folder\46520395_1921347327978926_91966900163848437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145016" cy="99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  In </a:t>
            </a:r>
            <a:r>
              <a:rPr lang="en-US" sz="3200" b="1" dirty="0" err="1" smtClean="0"/>
              <a:t>cadrul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proiectului</a:t>
            </a:r>
            <a:r>
              <a:rPr lang="en-US" sz="3200" b="1" dirty="0" smtClean="0"/>
              <a:t> ,,</a:t>
            </a:r>
            <a:r>
              <a:rPr lang="en-US" sz="3200" b="1" dirty="0" err="1" smtClean="0"/>
              <a:t>Ziua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Stafetei</a:t>
            </a:r>
            <a:r>
              <a:rPr lang="en-US" sz="3200" b="1" dirty="0" smtClean="0"/>
              <a:t>’’ , am </a:t>
            </a:r>
            <a:r>
              <a:rPr lang="en-US" sz="3200" b="1" dirty="0" err="1" smtClean="0"/>
              <a:t>vizitat</a:t>
            </a:r>
            <a:r>
              <a:rPr lang="en-US" sz="3200" b="1" dirty="0" smtClean="0"/>
              <a:t> C.S.E.I. ,,Elena </a:t>
            </a:r>
            <a:r>
              <a:rPr lang="en-US" sz="3200" b="1" dirty="0" err="1" smtClean="0"/>
              <a:t>Doamna</a:t>
            </a:r>
            <a:r>
              <a:rPr lang="en-US" sz="3200" b="1" dirty="0" smtClean="0"/>
              <a:t>” , </a:t>
            </a:r>
            <a:r>
              <a:rPr lang="en-US" sz="3200" b="1" dirty="0" err="1" smtClean="0"/>
              <a:t>respectiv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clasa</a:t>
            </a:r>
            <a:r>
              <a:rPr lang="en-US" sz="3200" b="1" dirty="0" smtClean="0"/>
              <a:t> a VII- a.</a:t>
            </a:r>
          </a:p>
          <a:p>
            <a:r>
              <a:rPr lang="en-US" sz="3200" b="1" dirty="0" smtClean="0"/>
              <a:t>  Am </a:t>
            </a:r>
            <a:r>
              <a:rPr lang="en-US" sz="3200" b="1" dirty="0" err="1" smtClean="0"/>
              <a:t>participat</a:t>
            </a:r>
            <a:r>
              <a:rPr lang="en-US" sz="3200" b="1" dirty="0" smtClean="0"/>
              <a:t> la </a:t>
            </a:r>
            <a:r>
              <a:rPr lang="en-US" sz="3200" b="1" dirty="0" err="1" smtClean="0"/>
              <a:t>doua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lectii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transdisciplinare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ce</a:t>
            </a:r>
            <a:r>
              <a:rPr lang="en-US" sz="3200" b="1" dirty="0" smtClean="0"/>
              <a:t> au </a:t>
            </a:r>
            <a:r>
              <a:rPr lang="en-US" sz="3200" b="1" dirty="0" err="1" smtClean="0"/>
              <a:t>imbinat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activitati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specifice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claselor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elevi</a:t>
            </a:r>
            <a:r>
              <a:rPr lang="en-US" sz="3200" b="1" dirty="0" smtClean="0"/>
              <a:t> cu </a:t>
            </a:r>
            <a:r>
              <a:rPr lang="en-US" sz="3200" b="1" dirty="0" err="1" smtClean="0"/>
              <a:t>cerinte</a:t>
            </a:r>
            <a:r>
              <a:rPr lang="en-US" sz="3200" b="1" dirty="0" smtClean="0"/>
              <a:t> educative </a:t>
            </a:r>
            <a:r>
              <a:rPr lang="en-US" sz="3200" b="1" dirty="0" err="1" smtClean="0"/>
              <a:t>speciale</a:t>
            </a:r>
            <a:r>
              <a:rPr lang="en-US" sz="3200" b="1" dirty="0" smtClean="0"/>
              <a:t> (CES). 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val="31899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098" name="Picture 2" descr="C:\Users\Administrator\Desktop\New folder\46514328_527449421068531_583722012992602112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95937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New folder\46507399_309244533054054_99733280532096614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430633"/>
            <a:ext cx="5184576" cy="760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conținut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  </a:t>
            </a:r>
            <a:r>
              <a:rPr lang="en-US" b="1" dirty="0" err="1" smtClean="0"/>
              <a:t>Diriginta</a:t>
            </a:r>
            <a:r>
              <a:rPr lang="en-US" b="1" dirty="0" smtClean="0"/>
              <a:t> </a:t>
            </a:r>
            <a:r>
              <a:rPr lang="en-US" b="1" dirty="0" err="1" smtClean="0"/>
              <a:t>clasei</a:t>
            </a:r>
            <a:r>
              <a:rPr lang="en-US" b="1" dirty="0" smtClean="0"/>
              <a:t> ne a </a:t>
            </a:r>
            <a:r>
              <a:rPr lang="en-US" b="1" dirty="0" err="1" smtClean="0"/>
              <a:t>prezentat</a:t>
            </a:r>
            <a:r>
              <a:rPr lang="en-US" b="1" dirty="0" smtClean="0"/>
              <a:t> </a:t>
            </a:r>
            <a:r>
              <a:rPr lang="en-US" b="1" dirty="0" err="1" smtClean="0"/>
              <a:t>copii</a:t>
            </a:r>
            <a:r>
              <a:rPr lang="en-US" b="1" dirty="0" smtClean="0"/>
              <a:t>, in </a:t>
            </a:r>
            <a:r>
              <a:rPr lang="en-US" b="1" dirty="0" err="1" smtClean="0"/>
              <a:t>numar</a:t>
            </a:r>
            <a:r>
              <a:rPr lang="en-US" b="1" dirty="0" smtClean="0"/>
              <a:t> de opt, un </a:t>
            </a:r>
            <a:r>
              <a:rPr lang="en-US" b="1" dirty="0" err="1" smtClean="0"/>
              <a:t>colectiv</a:t>
            </a:r>
            <a:r>
              <a:rPr lang="en-US" b="1" dirty="0" smtClean="0"/>
              <a:t> </a:t>
            </a:r>
            <a:r>
              <a:rPr lang="en-US" b="1" dirty="0" err="1" smtClean="0"/>
              <a:t>eterogen</a:t>
            </a:r>
            <a:r>
              <a:rPr lang="en-US" b="1" dirty="0" smtClean="0"/>
              <a:t>, format </a:t>
            </a:r>
            <a:r>
              <a:rPr lang="en-US" b="1" dirty="0" err="1" smtClean="0"/>
              <a:t>atat</a:t>
            </a:r>
            <a:r>
              <a:rPr lang="en-US" b="1" dirty="0" smtClean="0"/>
              <a:t> din </a:t>
            </a:r>
            <a:r>
              <a:rPr lang="en-US" b="1" dirty="0" err="1" smtClean="0"/>
              <a:t>elevi</a:t>
            </a:r>
            <a:r>
              <a:rPr lang="en-US" b="1" dirty="0" smtClean="0"/>
              <a:t> cu </a:t>
            </a:r>
            <a:r>
              <a:rPr lang="en-US" b="1" dirty="0" err="1" smtClean="0"/>
              <a:t>deficiente</a:t>
            </a:r>
            <a:r>
              <a:rPr lang="en-US" b="1" dirty="0" smtClean="0"/>
              <a:t> moderate, </a:t>
            </a:r>
            <a:r>
              <a:rPr lang="en-US" b="1" dirty="0" err="1" smtClean="0"/>
              <a:t>dar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elevi</a:t>
            </a:r>
            <a:r>
              <a:rPr lang="en-US" b="1" dirty="0" smtClean="0"/>
              <a:t> din </a:t>
            </a:r>
            <a:r>
              <a:rPr lang="en-US" b="1" dirty="0" err="1" smtClean="0"/>
              <a:t>spectrul</a:t>
            </a:r>
            <a:r>
              <a:rPr lang="en-US" b="1" dirty="0" smtClean="0"/>
              <a:t> autist.</a:t>
            </a:r>
          </a:p>
          <a:p>
            <a:r>
              <a:rPr lang="en-US" b="1" dirty="0" smtClean="0"/>
              <a:t>  </a:t>
            </a:r>
            <a:r>
              <a:rPr lang="en-US" b="1" dirty="0" err="1" smtClean="0"/>
              <a:t>Activitatile</a:t>
            </a:r>
            <a:r>
              <a:rPr lang="en-US" b="1" dirty="0" smtClean="0"/>
              <a:t> </a:t>
            </a:r>
            <a:r>
              <a:rPr lang="en-US" b="1" dirty="0" err="1" smtClean="0"/>
              <a:t>desfasurate</a:t>
            </a:r>
            <a:r>
              <a:rPr lang="en-US" b="1" dirty="0" smtClean="0"/>
              <a:t> au </a:t>
            </a:r>
            <a:r>
              <a:rPr lang="en-US" b="1" dirty="0" err="1" smtClean="0"/>
              <a:t>fost</a:t>
            </a:r>
            <a:r>
              <a:rPr lang="en-US" b="1" dirty="0" smtClean="0"/>
              <a:t> </a:t>
            </a:r>
            <a:r>
              <a:rPr lang="en-US" b="1" dirty="0" err="1" smtClean="0"/>
              <a:t>interesante,individualizate</a:t>
            </a:r>
            <a:r>
              <a:rPr lang="en-US" b="1" dirty="0" smtClean="0"/>
              <a:t>, </a:t>
            </a:r>
            <a:r>
              <a:rPr lang="en-US" b="1" dirty="0" err="1" smtClean="0"/>
              <a:t>pe</a:t>
            </a:r>
            <a:r>
              <a:rPr lang="en-US" b="1" dirty="0" smtClean="0"/>
              <a:t> </a:t>
            </a:r>
            <a:r>
              <a:rPr lang="en-US" b="1" dirty="0" err="1" smtClean="0"/>
              <a:t>nivelul</a:t>
            </a:r>
            <a:r>
              <a:rPr lang="en-US" b="1" dirty="0" smtClean="0"/>
              <a:t> de </a:t>
            </a:r>
            <a:r>
              <a:rPr lang="en-US" b="1" dirty="0" err="1" smtClean="0"/>
              <a:t>intelegere</a:t>
            </a:r>
            <a:r>
              <a:rPr lang="en-US" b="1" dirty="0" smtClean="0"/>
              <a:t> al </a:t>
            </a:r>
            <a:r>
              <a:rPr lang="en-US" b="1" dirty="0" err="1" smtClean="0"/>
              <a:t>fiecarui</a:t>
            </a:r>
            <a:r>
              <a:rPr lang="en-US" b="1" dirty="0" smtClean="0"/>
              <a:t> </a:t>
            </a:r>
            <a:r>
              <a:rPr lang="en-US" b="1" dirty="0" err="1" smtClean="0"/>
              <a:t>copil</a:t>
            </a:r>
            <a:r>
              <a:rPr lang="en-US" b="1" dirty="0" smtClean="0"/>
              <a:t>.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fiecare</a:t>
            </a:r>
            <a:r>
              <a:rPr lang="en-US" b="1" dirty="0" smtClean="0"/>
              <a:t> </a:t>
            </a:r>
            <a:r>
              <a:rPr lang="en-US" b="1" dirty="0" err="1" smtClean="0"/>
              <a:t>etapa</a:t>
            </a:r>
            <a:r>
              <a:rPr lang="en-US" b="1" dirty="0" smtClean="0"/>
              <a:t> a </a:t>
            </a:r>
            <a:r>
              <a:rPr lang="en-US" b="1" dirty="0" err="1" smtClean="0"/>
              <a:t>lectiilor</a:t>
            </a:r>
            <a:r>
              <a:rPr lang="en-US" b="1" dirty="0" smtClean="0"/>
              <a:t> s a </a:t>
            </a:r>
            <a:r>
              <a:rPr lang="en-US" b="1" dirty="0" err="1" smtClean="0"/>
              <a:t>utilizat</a:t>
            </a:r>
            <a:r>
              <a:rPr lang="en-US" b="1" dirty="0" smtClean="0"/>
              <a:t> material didactic, la </a:t>
            </a:r>
            <a:r>
              <a:rPr lang="en-US" b="1" dirty="0" err="1" smtClean="0"/>
              <a:t>confectionarea</a:t>
            </a:r>
            <a:r>
              <a:rPr lang="en-US" b="1" dirty="0" smtClean="0"/>
              <a:t> </a:t>
            </a:r>
            <a:r>
              <a:rPr lang="en-US" b="1" dirty="0" err="1" smtClean="0"/>
              <a:t>caruia</a:t>
            </a:r>
            <a:r>
              <a:rPr lang="en-US" b="1" dirty="0" smtClean="0"/>
              <a:t> am </a:t>
            </a:r>
            <a:r>
              <a:rPr lang="en-US" b="1" dirty="0" err="1" smtClean="0"/>
              <a:t>participat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noi</a:t>
            </a:r>
            <a:r>
              <a:rPr lang="en-US" b="1" dirty="0" smtClean="0"/>
              <a:t> , </a:t>
            </a:r>
            <a:r>
              <a:rPr lang="en-US" b="1" dirty="0" err="1" smtClean="0"/>
              <a:t>apoi</a:t>
            </a:r>
            <a:r>
              <a:rPr lang="en-US" b="1" dirty="0" smtClean="0"/>
              <a:t> am </a:t>
            </a:r>
            <a:r>
              <a:rPr lang="en-US" b="1" dirty="0" err="1" smtClean="0"/>
              <a:t>oferit</a:t>
            </a:r>
            <a:r>
              <a:rPr lang="en-US" b="1" dirty="0" smtClean="0"/>
              <a:t> </a:t>
            </a:r>
            <a:r>
              <a:rPr lang="en-US" b="1" dirty="0" err="1" smtClean="0"/>
              <a:t>sprijin</a:t>
            </a:r>
            <a:r>
              <a:rPr lang="en-US" b="1" dirty="0" smtClean="0"/>
              <a:t> </a:t>
            </a:r>
            <a:r>
              <a:rPr lang="en-US" b="1" dirty="0" err="1" smtClean="0"/>
              <a:t>copiilor</a:t>
            </a:r>
            <a:r>
              <a:rPr lang="en-US" b="1" dirty="0" smtClean="0"/>
              <a:t> in </a:t>
            </a:r>
            <a:r>
              <a:rPr lang="en-US" b="1" dirty="0" err="1" smtClean="0"/>
              <a:t>finalizarea</a:t>
            </a:r>
            <a:r>
              <a:rPr lang="en-US" b="1" dirty="0" smtClean="0"/>
              <a:t> </a:t>
            </a:r>
            <a:r>
              <a:rPr lang="en-US" b="1" dirty="0" err="1" smtClean="0"/>
              <a:t>sarcinilor</a:t>
            </a:r>
            <a:r>
              <a:rPr lang="en-US" b="1" dirty="0" smtClean="0"/>
              <a:t> de </a:t>
            </a:r>
            <a:r>
              <a:rPr lang="en-US" b="1" dirty="0" err="1" smtClean="0"/>
              <a:t>lucru</a:t>
            </a:r>
            <a:r>
              <a:rPr lang="en-US" b="1" dirty="0" smtClean="0"/>
              <a:t>. 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40874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  </a:t>
            </a:r>
            <a:r>
              <a:rPr lang="en-US" sz="3200" b="1" dirty="0" err="1" smtClean="0"/>
              <a:t>Profesia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profesor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pshiopedagog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ni</a:t>
            </a:r>
            <a:r>
              <a:rPr lang="en-US" sz="3200" b="1" dirty="0" smtClean="0"/>
              <a:t> s a </a:t>
            </a:r>
            <a:r>
              <a:rPr lang="en-US" sz="3200" b="1" dirty="0" err="1" smtClean="0"/>
              <a:t>parut</a:t>
            </a:r>
            <a:r>
              <a:rPr lang="en-US" sz="3200" b="1" dirty="0" smtClean="0"/>
              <a:t> a fi </a:t>
            </a:r>
            <a:r>
              <a:rPr lang="en-US" sz="3200" b="1" dirty="0" err="1" smtClean="0"/>
              <a:t>interesanta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foarte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solicitanta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mai</a:t>
            </a:r>
            <a:r>
              <a:rPr lang="en-US" sz="3200" b="1" dirty="0" smtClean="0"/>
              <a:t> ales din </a:t>
            </a:r>
            <a:r>
              <a:rPr lang="en-US" sz="3200" b="1" dirty="0" err="1" smtClean="0"/>
              <a:t>punct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vedere</a:t>
            </a:r>
            <a:r>
              <a:rPr lang="en-US" sz="3200" b="1" dirty="0" smtClean="0"/>
              <a:t> emotional . Este o </a:t>
            </a:r>
            <a:r>
              <a:rPr lang="en-US" sz="3200" b="1" dirty="0" err="1" smtClean="0"/>
              <a:t>meserie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</a:t>
            </a:r>
            <a:r>
              <a:rPr lang="en-US" sz="3200" b="1" dirty="0" smtClean="0"/>
              <a:t> se </a:t>
            </a:r>
            <a:r>
              <a:rPr lang="en-US" sz="3200" b="1" dirty="0" err="1" smtClean="0"/>
              <a:t>adreseaza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acelor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persoane</a:t>
            </a:r>
            <a:r>
              <a:rPr lang="en-US" sz="3200" b="1" dirty="0" smtClean="0"/>
              <a:t> care </a:t>
            </a:r>
            <a:r>
              <a:rPr lang="en-US" sz="3200" b="1" dirty="0" err="1" smtClean="0"/>
              <a:t>iubesc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copiii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lucrul</a:t>
            </a:r>
            <a:r>
              <a:rPr lang="en-US" sz="3200" b="1" dirty="0" smtClean="0"/>
              <a:t> cu </a:t>
            </a:r>
            <a:r>
              <a:rPr lang="en-US" sz="3200" b="1" dirty="0" err="1" smtClean="0"/>
              <a:t>acestia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posesoare</a:t>
            </a:r>
            <a:r>
              <a:rPr lang="en-US" sz="3200" b="1" dirty="0" smtClean="0"/>
              <a:t> ale </a:t>
            </a:r>
            <a:r>
              <a:rPr lang="en-US" sz="3200" b="1" dirty="0" err="1" smtClean="0"/>
              <a:t>unor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calitati</a:t>
            </a:r>
            <a:r>
              <a:rPr lang="en-US" sz="3200" b="1" dirty="0" smtClean="0"/>
              <a:t> , </a:t>
            </a:r>
            <a:r>
              <a:rPr lang="en-US" sz="3200" b="1" dirty="0" err="1" smtClean="0"/>
              <a:t>rabdare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empatie</a:t>
            </a:r>
            <a:r>
              <a:rPr lang="en-US" sz="3200" b="1" dirty="0" smtClean="0"/>
              <a:t> , </a:t>
            </a:r>
            <a:r>
              <a:rPr lang="en-US" sz="3200" b="1" dirty="0" err="1" smtClean="0"/>
              <a:t>compasiune</a:t>
            </a:r>
            <a:r>
              <a:rPr lang="en-US" sz="3200" b="1" dirty="0" smtClean="0"/>
              <a:t> fata de </a:t>
            </a:r>
            <a:r>
              <a:rPr lang="en-US" sz="3200" b="1" dirty="0" err="1" smtClean="0"/>
              <a:t>semeni</a:t>
            </a:r>
            <a:r>
              <a:rPr lang="en-US" sz="3200" b="1" dirty="0"/>
              <a:t>.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val="37773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 </a:t>
            </a:r>
            <a:r>
              <a:rPr lang="en-US" sz="3000" b="1" dirty="0" err="1" smtClean="0"/>
              <a:t>Limitele</a:t>
            </a:r>
            <a:r>
              <a:rPr lang="en-US" sz="3000" b="1" dirty="0" smtClean="0"/>
              <a:t> cu care se </a:t>
            </a:r>
            <a:r>
              <a:rPr lang="en-US" sz="3000" b="1" dirty="0" err="1" smtClean="0"/>
              <a:t>confrunta</a:t>
            </a:r>
            <a:r>
              <a:rPr lang="en-US" sz="3000" b="1" dirty="0" smtClean="0"/>
              <a:t> un </a:t>
            </a:r>
            <a:r>
              <a:rPr lang="en-US" sz="3000" b="1" dirty="0" err="1" smtClean="0"/>
              <a:t>profesor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psihopedagog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sunt</a:t>
            </a:r>
            <a:r>
              <a:rPr lang="en-US" sz="3000" b="1" dirty="0" smtClean="0"/>
              <a:t> legate de </a:t>
            </a:r>
            <a:r>
              <a:rPr lang="en-US" sz="3000" b="1" dirty="0" err="1" smtClean="0"/>
              <a:t>suprapopularea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claselor</a:t>
            </a:r>
            <a:r>
              <a:rPr lang="en-US" sz="3000" b="1" dirty="0" smtClean="0"/>
              <a:t> , </a:t>
            </a:r>
            <a:r>
              <a:rPr lang="en-US" sz="3000" b="1" dirty="0" err="1" smtClean="0"/>
              <a:t>lipsa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profesorului</a:t>
            </a:r>
            <a:r>
              <a:rPr lang="en-US" sz="3000" b="1" dirty="0" smtClean="0"/>
              <a:t> de </a:t>
            </a:r>
            <a:r>
              <a:rPr lang="en-US" sz="3000" b="1" dirty="0" err="1" smtClean="0"/>
              <a:t>sprijin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lipsa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unor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dotari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necesare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desfasurarii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activitatilor</a:t>
            </a:r>
            <a:r>
              <a:rPr lang="en-US" sz="3000" b="1" dirty="0" smtClean="0"/>
              <a:t> cu </a:t>
            </a:r>
            <a:r>
              <a:rPr lang="en-US" sz="3000" b="1" dirty="0" err="1" smtClean="0"/>
              <a:t>copiii</a:t>
            </a:r>
            <a:r>
              <a:rPr lang="en-US" sz="3000" b="1" dirty="0" smtClean="0"/>
              <a:t> cu CES. </a:t>
            </a:r>
          </a:p>
          <a:p>
            <a:r>
              <a:rPr lang="en-US" sz="3000" b="1" dirty="0" smtClean="0"/>
              <a:t>  S </a:t>
            </a:r>
            <a:r>
              <a:rPr lang="en-US" sz="3000" b="1" dirty="0" err="1" smtClean="0"/>
              <a:t>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impune</a:t>
            </a:r>
            <a:r>
              <a:rPr lang="en-US" sz="3000" b="1" dirty="0" smtClean="0"/>
              <a:t> o </a:t>
            </a:r>
            <a:r>
              <a:rPr lang="en-US" sz="3000" b="1" dirty="0" err="1" smtClean="0"/>
              <a:t>mai</a:t>
            </a:r>
            <a:r>
              <a:rPr lang="en-US" sz="3000" b="1" dirty="0" smtClean="0"/>
              <a:t> mare </a:t>
            </a:r>
            <a:r>
              <a:rPr lang="en-US" sz="3000" b="1" dirty="0" err="1" smtClean="0"/>
              <a:t>deschidere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spre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acesti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semeni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mai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putin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norocosi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sa</a:t>
            </a:r>
            <a:r>
              <a:rPr lang="en-US" sz="3000" b="1" dirty="0" smtClean="0"/>
              <a:t>-I </a:t>
            </a:r>
            <a:r>
              <a:rPr lang="en-US" sz="3000" b="1" dirty="0" err="1" smtClean="0"/>
              <a:t>acceptam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</a:t>
            </a:r>
            <a:r>
              <a:rPr lang="en-US" sz="3000" b="1" dirty="0" smtClean="0"/>
              <a:t> I </a:t>
            </a:r>
            <a:r>
              <a:rPr lang="en-US" sz="3000" b="1" dirty="0" err="1" smtClean="0"/>
              <a:t>includem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mai</a:t>
            </a:r>
            <a:r>
              <a:rPr lang="en-US" sz="3000" b="1" dirty="0" smtClean="0"/>
              <a:t> des in </a:t>
            </a:r>
            <a:r>
              <a:rPr lang="en-US" sz="3000" b="1" dirty="0" err="1" smtClean="0"/>
              <a:t>proiecte</a:t>
            </a:r>
            <a:r>
              <a:rPr lang="en-US" sz="3000" b="1" dirty="0" smtClean="0"/>
              <a:t> de </a:t>
            </a:r>
            <a:r>
              <a:rPr lang="en-US" sz="3000" b="1" dirty="0" err="1" smtClean="0"/>
              <a:t>tipul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acestuia</a:t>
            </a:r>
            <a:r>
              <a:rPr lang="en-US" dirty="0" smtClean="0"/>
              <a:t>.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659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146" name="Picture 2" descr="C:\Users\Administrator\Desktop\New folder\46296200_645387335855828_427826619970538700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625"/>
            <a:ext cx="648072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7170" name="Picture 2" descr="C:\Users\Administrator\Desktop\New folder\46301034_2176789399308990_836082950014920294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943304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</TotalTime>
  <Words>253</Words>
  <Application>Microsoft Office PowerPoint</Application>
  <PresentationFormat>Expunere pe ecran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4" baseType="lpstr">
      <vt:lpstr>Aspect</vt:lpstr>
      <vt:lpstr>Ziua Stafetei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Ziua Stafetei </dc:title>
  <dc:creator>Administrator</dc:creator>
  <cp:lastModifiedBy>Ramona</cp:lastModifiedBy>
  <cp:revision>7</cp:revision>
  <dcterms:created xsi:type="dcterms:W3CDTF">2018-11-21T19:42:48Z</dcterms:created>
  <dcterms:modified xsi:type="dcterms:W3CDTF">2018-11-21T20:59:59Z</dcterms:modified>
</cp:coreProperties>
</file>